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9" r:id="rId2"/>
    <p:sldId id="271" r:id="rId3"/>
    <p:sldId id="272" r:id="rId4"/>
    <p:sldId id="265" r:id="rId5"/>
    <p:sldId id="266" r:id="rId6"/>
    <p:sldId id="273" r:id="rId7"/>
    <p:sldId id="276" r:id="rId8"/>
    <p:sldId id="267" r:id="rId9"/>
  </p:sldIdLst>
  <p:sldSz cx="6502400" cy="4876800"/>
  <p:notesSz cx="6858000" cy="9144000"/>
  <p:defaultTextStyle>
    <a:defPPr>
      <a:defRPr lang="en-US"/>
    </a:defPPr>
    <a:lvl1pPr marL="0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379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31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010" algn="l" defTabSz="457127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6" userDrawn="1">
          <p15:clr>
            <a:srgbClr val="A4A3A4"/>
          </p15:clr>
        </p15:guide>
        <p15:guide id="2" pos="20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81E3F"/>
    <a:srgbClr val="F8C93E"/>
    <a:srgbClr val="F7F7F7"/>
    <a:srgbClr val="FBFFFF"/>
    <a:srgbClr val="EAEAEA"/>
    <a:srgbClr val="353C6C"/>
    <a:srgbClr val="52B7D9"/>
    <a:srgbClr val="F9F3FD"/>
    <a:srgbClr val="21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08" autoAdjust="0"/>
    <p:restoredTop sz="94660"/>
  </p:normalViewPr>
  <p:slideViewPr>
    <p:cSldViewPr snapToGrid="0" showGuides="1">
      <p:cViewPr varScale="1">
        <p:scale>
          <a:sx n="155" d="100"/>
          <a:sy n="155" d="100"/>
        </p:scale>
        <p:origin x="1470" y="138"/>
      </p:cViewPr>
      <p:guideLst>
        <p:guide orient="horz" pos="1536"/>
        <p:guide pos="2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099C1-F36A-4AEB-8CC1-B7C7DB83E8E3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057CF-45FA-4677-BB6C-851FC7E60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60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798126"/>
            <a:ext cx="5527040" cy="1697849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2800" y="2561450"/>
            <a:ext cx="4876800" cy="1177431"/>
          </a:xfrm>
        </p:spPr>
        <p:txBody>
          <a:bodyPr/>
          <a:lstStyle>
            <a:lvl1pPr marL="0" indent="0" algn="ctr">
              <a:buNone/>
              <a:defRPr sz="1707"/>
            </a:lvl1pPr>
            <a:lvl2pPr marL="325111" indent="0" algn="ctr">
              <a:buNone/>
              <a:defRPr sz="1422"/>
            </a:lvl2pPr>
            <a:lvl3pPr marL="650222" indent="0" algn="ctr">
              <a:buNone/>
              <a:defRPr sz="1280"/>
            </a:lvl3pPr>
            <a:lvl4pPr marL="975333" indent="0" algn="ctr">
              <a:buNone/>
              <a:defRPr sz="1138"/>
            </a:lvl4pPr>
            <a:lvl5pPr marL="1300445" indent="0" algn="ctr">
              <a:buNone/>
              <a:defRPr sz="1138"/>
            </a:lvl5pPr>
            <a:lvl6pPr marL="1625556" indent="0" algn="ctr">
              <a:buNone/>
              <a:defRPr sz="1138"/>
            </a:lvl6pPr>
            <a:lvl7pPr marL="1950667" indent="0" algn="ctr">
              <a:buNone/>
              <a:defRPr sz="1138"/>
            </a:lvl7pPr>
            <a:lvl8pPr marL="2275777" indent="0" algn="ctr">
              <a:buNone/>
              <a:defRPr sz="1138"/>
            </a:lvl8pPr>
            <a:lvl9pPr marL="2600887" indent="0" algn="ctr">
              <a:buNone/>
              <a:defRPr sz="113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4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8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53280" y="259645"/>
            <a:ext cx="1402080" cy="41328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040" y="259645"/>
            <a:ext cx="4124960" cy="41328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3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6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54" y="1215816"/>
            <a:ext cx="5608320" cy="202861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3654" y="3263619"/>
            <a:ext cx="5608320" cy="1066800"/>
          </a:xfrm>
        </p:spPr>
        <p:txBody>
          <a:bodyPr/>
          <a:lstStyle>
            <a:lvl1pPr marL="0" indent="0">
              <a:buNone/>
              <a:defRPr sz="1707">
                <a:solidFill>
                  <a:schemeClr val="tx1"/>
                </a:solidFill>
              </a:defRPr>
            </a:lvl1pPr>
            <a:lvl2pPr marL="325111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2pPr>
            <a:lvl3pPr marL="650222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975333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30044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625556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195066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27577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600887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5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7040" y="1298223"/>
            <a:ext cx="2763520" cy="3094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1840" y="1298223"/>
            <a:ext cx="2763520" cy="3094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0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7" y="259646"/>
            <a:ext cx="5608320" cy="9426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887" y="1195495"/>
            <a:ext cx="2750820" cy="585893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1" indent="0">
              <a:buNone/>
              <a:defRPr sz="1422" b="1"/>
            </a:lvl2pPr>
            <a:lvl3pPr marL="650222" indent="0">
              <a:buNone/>
              <a:defRPr sz="1280" b="1"/>
            </a:lvl3pPr>
            <a:lvl4pPr marL="975333" indent="0">
              <a:buNone/>
              <a:defRPr sz="1138" b="1"/>
            </a:lvl4pPr>
            <a:lvl5pPr marL="1300445" indent="0">
              <a:buNone/>
              <a:defRPr sz="1138" b="1"/>
            </a:lvl5pPr>
            <a:lvl6pPr marL="1625556" indent="0">
              <a:buNone/>
              <a:defRPr sz="1138" b="1"/>
            </a:lvl6pPr>
            <a:lvl7pPr marL="1950667" indent="0">
              <a:buNone/>
              <a:defRPr sz="1138" b="1"/>
            </a:lvl7pPr>
            <a:lvl8pPr marL="2275777" indent="0">
              <a:buNone/>
              <a:defRPr sz="1138" b="1"/>
            </a:lvl8pPr>
            <a:lvl9pPr marL="2600887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887" y="1781388"/>
            <a:ext cx="2750820" cy="2620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40" y="1195495"/>
            <a:ext cx="2764367" cy="585893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1" indent="0">
              <a:buNone/>
              <a:defRPr sz="1422" b="1"/>
            </a:lvl2pPr>
            <a:lvl3pPr marL="650222" indent="0">
              <a:buNone/>
              <a:defRPr sz="1280" b="1"/>
            </a:lvl3pPr>
            <a:lvl4pPr marL="975333" indent="0">
              <a:buNone/>
              <a:defRPr sz="1138" b="1"/>
            </a:lvl4pPr>
            <a:lvl5pPr marL="1300445" indent="0">
              <a:buNone/>
              <a:defRPr sz="1138" b="1"/>
            </a:lvl5pPr>
            <a:lvl6pPr marL="1625556" indent="0">
              <a:buNone/>
              <a:defRPr sz="1138" b="1"/>
            </a:lvl6pPr>
            <a:lvl7pPr marL="1950667" indent="0">
              <a:buNone/>
              <a:defRPr sz="1138" b="1"/>
            </a:lvl7pPr>
            <a:lvl8pPr marL="2275777" indent="0">
              <a:buNone/>
              <a:defRPr sz="1138" b="1"/>
            </a:lvl8pPr>
            <a:lvl9pPr marL="2600887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91840" y="1781388"/>
            <a:ext cx="2764367" cy="26201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9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5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8" y="325120"/>
            <a:ext cx="2097193" cy="1137920"/>
          </a:xfrm>
        </p:spPr>
        <p:txBody>
          <a:bodyPr anchor="b"/>
          <a:lstStyle>
            <a:lvl1pPr>
              <a:defRPr sz="22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4367" y="702170"/>
            <a:ext cx="3291840" cy="3465689"/>
          </a:xfrm>
        </p:spPr>
        <p:txBody>
          <a:bodyPr/>
          <a:lstStyle>
            <a:lvl1pPr>
              <a:defRPr sz="2276"/>
            </a:lvl1pPr>
            <a:lvl2pPr>
              <a:defRPr sz="1991"/>
            </a:lvl2pPr>
            <a:lvl3pPr>
              <a:defRPr sz="1707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888" y="1463041"/>
            <a:ext cx="2097193" cy="2710463"/>
          </a:xfrm>
        </p:spPr>
        <p:txBody>
          <a:bodyPr/>
          <a:lstStyle>
            <a:lvl1pPr marL="0" indent="0">
              <a:buNone/>
              <a:defRPr sz="1138"/>
            </a:lvl1pPr>
            <a:lvl2pPr marL="325111" indent="0">
              <a:buNone/>
              <a:defRPr sz="996"/>
            </a:lvl2pPr>
            <a:lvl3pPr marL="650222" indent="0">
              <a:buNone/>
              <a:defRPr sz="853"/>
            </a:lvl3pPr>
            <a:lvl4pPr marL="975333" indent="0">
              <a:buNone/>
              <a:defRPr sz="711"/>
            </a:lvl4pPr>
            <a:lvl5pPr marL="1300445" indent="0">
              <a:buNone/>
              <a:defRPr sz="711"/>
            </a:lvl5pPr>
            <a:lvl6pPr marL="1625556" indent="0">
              <a:buNone/>
              <a:defRPr sz="711"/>
            </a:lvl6pPr>
            <a:lvl7pPr marL="1950667" indent="0">
              <a:buNone/>
              <a:defRPr sz="711"/>
            </a:lvl7pPr>
            <a:lvl8pPr marL="2275777" indent="0">
              <a:buNone/>
              <a:defRPr sz="711"/>
            </a:lvl8pPr>
            <a:lvl9pPr marL="2600887" indent="0">
              <a:buNone/>
              <a:defRPr sz="7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4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88" y="325120"/>
            <a:ext cx="2097193" cy="1137920"/>
          </a:xfrm>
        </p:spPr>
        <p:txBody>
          <a:bodyPr anchor="b"/>
          <a:lstStyle>
            <a:lvl1pPr>
              <a:defRPr sz="22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64367" y="702170"/>
            <a:ext cx="3291840" cy="3465689"/>
          </a:xfrm>
        </p:spPr>
        <p:txBody>
          <a:bodyPr anchor="t"/>
          <a:lstStyle>
            <a:lvl1pPr marL="0" indent="0">
              <a:buNone/>
              <a:defRPr sz="2276"/>
            </a:lvl1pPr>
            <a:lvl2pPr marL="325111" indent="0">
              <a:buNone/>
              <a:defRPr sz="1991"/>
            </a:lvl2pPr>
            <a:lvl3pPr marL="650222" indent="0">
              <a:buNone/>
              <a:defRPr sz="1707"/>
            </a:lvl3pPr>
            <a:lvl4pPr marL="975333" indent="0">
              <a:buNone/>
              <a:defRPr sz="1422"/>
            </a:lvl4pPr>
            <a:lvl5pPr marL="1300445" indent="0">
              <a:buNone/>
              <a:defRPr sz="1422"/>
            </a:lvl5pPr>
            <a:lvl6pPr marL="1625556" indent="0">
              <a:buNone/>
              <a:defRPr sz="1422"/>
            </a:lvl6pPr>
            <a:lvl7pPr marL="1950667" indent="0">
              <a:buNone/>
              <a:defRPr sz="1422"/>
            </a:lvl7pPr>
            <a:lvl8pPr marL="2275777" indent="0">
              <a:buNone/>
              <a:defRPr sz="1422"/>
            </a:lvl8pPr>
            <a:lvl9pPr marL="2600887" indent="0">
              <a:buNone/>
              <a:defRPr sz="14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7888" y="1463041"/>
            <a:ext cx="2097193" cy="2710463"/>
          </a:xfrm>
        </p:spPr>
        <p:txBody>
          <a:bodyPr/>
          <a:lstStyle>
            <a:lvl1pPr marL="0" indent="0">
              <a:buNone/>
              <a:defRPr sz="1138"/>
            </a:lvl1pPr>
            <a:lvl2pPr marL="325111" indent="0">
              <a:buNone/>
              <a:defRPr sz="996"/>
            </a:lvl2pPr>
            <a:lvl3pPr marL="650222" indent="0">
              <a:buNone/>
              <a:defRPr sz="853"/>
            </a:lvl3pPr>
            <a:lvl4pPr marL="975333" indent="0">
              <a:buNone/>
              <a:defRPr sz="711"/>
            </a:lvl4pPr>
            <a:lvl5pPr marL="1300445" indent="0">
              <a:buNone/>
              <a:defRPr sz="711"/>
            </a:lvl5pPr>
            <a:lvl6pPr marL="1625556" indent="0">
              <a:buNone/>
              <a:defRPr sz="711"/>
            </a:lvl6pPr>
            <a:lvl7pPr marL="1950667" indent="0">
              <a:buNone/>
              <a:defRPr sz="711"/>
            </a:lvl7pPr>
            <a:lvl8pPr marL="2275777" indent="0">
              <a:buNone/>
              <a:defRPr sz="711"/>
            </a:lvl8pPr>
            <a:lvl9pPr marL="2600887" indent="0">
              <a:buNone/>
              <a:defRPr sz="7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4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7041" y="259646"/>
            <a:ext cx="5608320" cy="942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41" y="1298223"/>
            <a:ext cx="5608320" cy="3094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040" y="4520072"/>
            <a:ext cx="146304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8844-4E9F-45BA-B088-B933B756A4F9}" type="datetimeFigureOut">
              <a:rPr lang="en-US" smtClean="0"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3921" y="4520072"/>
            <a:ext cx="219456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92320" y="4520072"/>
            <a:ext cx="1463040" cy="2596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E50E2-0146-4F79-B41B-5D94BE38F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6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50222" rtl="0" eaLnBrk="1" latinLnBrk="0" hangingPunct="1">
        <a:lnSpc>
          <a:spcPct val="90000"/>
        </a:lnSpc>
        <a:spcBef>
          <a:spcPct val="0"/>
        </a:spcBef>
        <a:buNone/>
        <a:defRPr sz="31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555" indent="-162555" algn="l" defTabSz="650222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1991" kern="1200">
          <a:solidFill>
            <a:schemeClr val="tx1"/>
          </a:solidFill>
          <a:latin typeface="+mn-lt"/>
          <a:ea typeface="+mn-ea"/>
          <a:cs typeface="+mn-cs"/>
        </a:defRPr>
      </a:lvl1pPr>
      <a:lvl2pPr marL="487666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2pPr>
      <a:lvl3pPr marL="812777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3pPr>
      <a:lvl4pPr marL="1137888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99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788110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2113221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438333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763444" indent="-162555" algn="l" defTabSz="650222" rtl="0" eaLnBrk="1" latinLnBrk="0" hangingPunct="1">
        <a:lnSpc>
          <a:spcPct val="90000"/>
        </a:lnSpc>
        <a:spcBef>
          <a:spcPts val="356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1pPr>
      <a:lvl2pPr marL="325111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2pPr>
      <a:lvl3pPr marL="650222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3pPr>
      <a:lvl4pPr marL="975333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300445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625556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95066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27577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600887" algn="l" defTabSz="650222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8DEECA-2D3D-478D-80E1-5D33457468CA}"/>
              </a:ext>
            </a:extLst>
          </p:cNvPr>
          <p:cNvSpPr/>
          <p:nvPr/>
        </p:nvSpPr>
        <p:spPr>
          <a:xfrm>
            <a:off x="2" y="-1"/>
            <a:ext cx="6502398" cy="4876801"/>
          </a:xfrm>
          <a:prstGeom prst="rect">
            <a:avLst/>
          </a:prstGeom>
          <a:solidFill>
            <a:srgbClr val="081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07EC0F-2B9F-4836-B840-915561AAD459}"/>
              </a:ext>
            </a:extLst>
          </p:cNvPr>
          <p:cNvSpPr txBox="1"/>
          <p:nvPr/>
        </p:nvSpPr>
        <p:spPr>
          <a:xfrm>
            <a:off x="288906" y="157078"/>
            <a:ext cx="6010294" cy="3489302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State your main takeaway on the first slide.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CD4C33-36F8-47D5-885D-EF46BD40C5E4}"/>
              </a:ext>
            </a:extLst>
          </p:cNvPr>
          <p:cNvSpPr txBox="1"/>
          <p:nvPr/>
        </p:nvSpPr>
        <p:spPr>
          <a:xfrm>
            <a:off x="1307460" y="3675783"/>
            <a:ext cx="5100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Include relevant imagery, too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Search here &gt; thenounproject.com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43CC2D26-ABFB-4F6E-86A0-3308041FB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41" y="2987266"/>
            <a:ext cx="1164814" cy="1875548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841D683-A416-41F8-B63B-636D0BEA68B7}"/>
              </a:ext>
            </a:extLst>
          </p:cNvPr>
          <p:cNvCxnSpPr>
            <a:cxnSpLocks/>
          </p:cNvCxnSpPr>
          <p:nvPr/>
        </p:nvCxnSpPr>
        <p:spPr>
          <a:xfrm flipH="1">
            <a:off x="797139" y="3925040"/>
            <a:ext cx="511973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78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22C7B96-16FE-49F9-8262-E5FCEBC006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256"/>
          <a:stretch/>
        </p:blipFill>
        <p:spPr>
          <a:xfrm>
            <a:off x="141384" y="904090"/>
            <a:ext cx="6310917" cy="21376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876201-50C0-4406-93C2-C3BB5B7F8591}"/>
              </a:ext>
            </a:extLst>
          </p:cNvPr>
          <p:cNvSpPr txBox="1"/>
          <p:nvPr/>
        </p:nvSpPr>
        <p:spPr>
          <a:xfrm>
            <a:off x="184149" y="3204360"/>
            <a:ext cx="6268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Add a single key figure and explain what it shows.</a:t>
            </a:r>
            <a:r>
              <a:rPr lang="en-US" sz="2000" dirty="0"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244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22C7B96-16FE-49F9-8262-E5FCEBC006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256"/>
          <a:stretch/>
        </p:blipFill>
        <p:spPr>
          <a:xfrm>
            <a:off x="141384" y="904090"/>
            <a:ext cx="6310917" cy="21376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08AB6F-907D-4AB1-A0DB-695D5E14546E}"/>
              </a:ext>
            </a:extLst>
          </p:cNvPr>
          <p:cNvSpPr txBox="1"/>
          <p:nvPr/>
        </p:nvSpPr>
        <p:spPr>
          <a:xfrm>
            <a:off x="184149" y="3204360"/>
            <a:ext cx="6268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 Black" panose="020B0A02040204020203" pitchFamily="34" charset="0"/>
                <a:ea typeface="Segoe UI Black" panose="020B0A02040204020203" pitchFamily="34" charset="0"/>
              </a:rPr>
              <a:t>(Give your viewers a couple slides to process figures; this duplication is important for timing in a later step.)</a:t>
            </a:r>
            <a:endParaRPr lang="en-US" sz="20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31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020DABB-5048-4E3B-BFF0-CBAFE55FB5F7}"/>
              </a:ext>
            </a:extLst>
          </p:cNvPr>
          <p:cNvSpPr txBox="1"/>
          <p:nvPr/>
        </p:nvSpPr>
        <p:spPr>
          <a:xfrm>
            <a:off x="694857" y="0"/>
            <a:ext cx="5112689" cy="4876800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rmAutofit/>
          </a:bodyPr>
          <a:lstStyle/>
          <a:p>
            <a:r>
              <a:rPr lang="en-US" sz="2667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Explain why your finding matters in plain English.</a:t>
            </a:r>
            <a:endParaRPr lang="en-US" sz="2667" dirty="0">
              <a:solidFill>
                <a:schemeClr val="bg1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587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C9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9CAC0E-0ECB-4887-9EA4-ADC2414F43FB}"/>
              </a:ext>
            </a:extLst>
          </p:cNvPr>
          <p:cNvSpPr txBox="1"/>
          <p:nvPr/>
        </p:nvSpPr>
        <p:spPr>
          <a:xfrm>
            <a:off x="590517" y="395268"/>
            <a:ext cx="5996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Teach your methods in steps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EA5686-8B04-5A1B-E7E4-D41AE68E40E9}"/>
              </a:ext>
            </a:extLst>
          </p:cNvPr>
          <p:cNvSpPr txBox="1"/>
          <p:nvPr/>
        </p:nvSpPr>
        <p:spPr>
          <a:xfrm>
            <a:off x="164722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goe UI Black" panose="020B0A02040204020203" pitchFamily="34" charset="0"/>
                <a:ea typeface="Segoe UI Black" panose="020B0A02040204020203" pitchFamily="34" charset="0"/>
              </a:rPr>
              <a:t>Initial state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8F2022-C2C2-0C3C-D239-F0E352F126FC}"/>
              </a:ext>
            </a:extLst>
          </p:cNvPr>
          <p:cNvSpPr/>
          <p:nvPr/>
        </p:nvSpPr>
        <p:spPr>
          <a:xfrm>
            <a:off x="1045595" y="1351967"/>
            <a:ext cx="353419" cy="353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FFFF"/>
                </a:solidFill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58FA17-6932-3364-3E24-95ADF7DA621C}"/>
              </a:ext>
            </a:extLst>
          </p:cNvPr>
          <p:cNvSpPr txBox="1"/>
          <p:nvPr/>
        </p:nvSpPr>
        <p:spPr>
          <a:xfrm>
            <a:off x="2051702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goe UI Black" panose="020B0A02040204020203" pitchFamily="34" charset="0"/>
                <a:ea typeface="Segoe UI Black" panose="020B0A02040204020203" pitchFamily="34" charset="0"/>
              </a:rPr>
              <a:t>Transformation</a:t>
            </a:r>
          </a:p>
        </p:txBody>
      </p:sp>
    </p:spTree>
    <p:extLst>
      <p:ext uri="{BB962C8B-B14F-4D97-AF65-F5344CB8AC3E}">
        <p14:creationId xmlns:p14="http://schemas.microsoft.com/office/powerpoint/2010/main" val="324076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C9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58F2AF-0B4B-401E-AB00-31B5BAD25420}"/>
              </a:ext>
            </a:extLst>
          </p:cNvPr>
          <p:cNvSpPr txBox="1"/>
          <p:nvPr/>
        </p:nvSpPr>
        <p:spPr>
          <a:xfrm>
            <a:off x="164722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goe UI Black" panose="020B0A02040204020203" pitchFamily="34" charset="0"/>
                <a:ea typeface="Segoe UI Black" panose="020B0A02040204020203" pitchFamily="34" charset="0"/>
              </a:rPr>
              <a:t>Initial state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17872F-5D1D-481F-B388-9C63E655D94E}"/>
              </a:ext>
            </a:extLst>
          </p:cNvPr>
          <p:cNvSpPr txBox="1"/>
          <p:nvPr/>
        </p:nvSpPr>
        <p:spPr>
          <a:xfrm>
            <a:off x="3938682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goe UI Black" panose="020B0A02040204020203" pitchFamily="34" charset="0"/>
                <a:ea typeface="Segoe UI Black" panose="020B0A02040204020203" pitchFamily="34" charset="0"/>
              </a:rPr>
              <a:t>Results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13252B1-405B-4B2A-B496-ECB941020628}"/>
              </a:ext>
            </a:extLst>
          </p:cNvPr>
          <p:cNvSpPr/>
          <p:nvPr/>
        </p:nvSpPr>
        <p:spPr>
          <a:xfrm>
            <a:off x="1045595" y="1351967"/>
            <a:ext cx="353419" cy="353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FFFF"/>
                </a:solidFill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55CE82-AA4C-465E-992B-169D0BB85992}"/>
              </a:ext>
            </a:extLst>
          </p:cNvPr>
          <p:cNvSpPr/>
          <p:nvPr/>
        </p:nvSpPr>
        <p:spPr>
          <a:xfrm>
            <a:off x="4878325" y="1351967"/>
            <a:ext cx="353419" cy="3534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FFFF"/>
                </a:solidFill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9FDA1B-8335-4F51-AEAA-35A03AED3498}"/>
              </a:ext>
            </a:extLst>
          </p:cNvPr>
          <p:cNvSpPr txBox="1"/>
          <p:nvPr/>
        </p:nvSpPr>
        <p:spPr>
          <a:xfrm>
            <a:off x="590517" y="395268"/>
            <a:ext cx="5996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Teach your methods in steps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CE8907-60D0-4DCA-1295-DD4DC4D1C047}"/>
              </a:ext>
            </a:extLst>
          </p:cNvPr>
          <p:cNvSpPr txBox="1"/>
          <p:nvPr/>
        </p:nvSpPr>
        <p:spPr>
          <a:xfrm>
            <a:off x="2051702" y="1695705"/>
            <a:ext cx="223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goe UI Black" panose="020B0A02040204020203" pitchFamily="34" charset="0"/>
                <a:ea typeface="Segoe UI Black" panose="020B0A02040204020203" pitchFamily="34" charset="0"/>
              </a:rPr>
              <a:t>Transformation</a:t>
            </a:r>
          </a:p>
        </p:txBody>
      </p:sp>
    </p:spTree>
    <p:extLst>
      <p:ext uri="{BB962C8B-B14F-4D97-AF65-F5344CB8AC3E}">
        <p14:creationId xmlns:p14="http://schemas.microsoft.com/office/powerpoint/2010/main" val="296042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020DABB-5048-4E3B-BFF0-CBAFE55FB5F7}"/>
              </a:ext>
            </a:extLst>
          </p:cNvPr>
          <p:cNvSpPr txBox="1"/>
          <p:nvPr/>
        </p:nvSpPr>
        <p:spPr>
          <a:xfrm>
            <a:off x="694857" y="0"/>
            <a:ext cx="5112689" cy="3250887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rmAutofit/>
          </a:bodyPr>
          <a:lstStyle/>
          <a:p>
            <a:pPr marL="0" marR="0" lvl="0" indent="0" algn="l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6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Your Name</a:t>
            </a:r>
          </a:p>
          <a:p>
            <a:pPr marL="0" marR="0" lvl="0" indent="0" algn="l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6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Affiliation or Department</a:t>
            </a:r>
          </a:p>
          <a:p>
            <a:pPr marL="0" marR="0" lvl="0" indent="0" algn="l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67" dirty="0">
                <a:solidFill>
                  <a:prstClr val="white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@YourTwitterHandle</a:t>
            </a: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+mn-cs"/>
            </a:endParaRPr>
          </a:p>
        </p:txBody>
      </p:sp>
      <p:pic>
        <p:nvPicPr>
          <p:cNvPr id="2" name="Picture 1" descr="Text&#10;&#10;Description automatically generated">
            <a:extLst>
              <a:ext uri="{FF2B5EF4-FFF2-40B4-BE49-F238E27FC236}">
                <a16:creationId xmlns:a16="http://schemas.microsoft.com/office/drawing/2014/main" id="{955F6210-3E96-5931-BE72-90B5D2CCD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319" y="3276675"/>
            <a:ext cx="1905761" cy="142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1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384E-BB7A-4E91-950C-6E0B0C94F67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380" y="105513"/>
            <a:ext cx="6326640" cy="1413432"/>
          </a:xfrm>
        </p:spPr>
        <p:txBody>
          <a:bodyPr>
            <a:normAutofit/>
          </a:bodyPr>
          <a:lstStyle/>
          <a:p>
            <a:r>
              <a:rPr lang="en-US" dirty="0">
                <a:latin typeface="Segoe UI Black" panose="020B0A02040204020203" pitchFamily="34" charset="0"/>
                <a:ea typeface="Segoe UI Black" panose="020B0A02040204020203" pitchFamily="34" charset="0"/>
              </a:rPr>
              <a:t>All done? Delete this slide and save as an animated GIF: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F0D5A2-C40F-48A3-9A58-7D6CE2426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58" y="1581591"/>
            <a:ext cx="892476" cy="8691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CCBC6D7-3147-4300-BD1F-BADE4AD052B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845" r="29187"/>
          <a:stretch/>
        </p:blipFill>
        <p:spPr>
          <a:xfrm>
            <a:off x="1166040" y="1582007"/>
            <a:ext cx="1530850" cy="14134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221C79-496C-4D77-9A85-275243AC50D5}"/>
              </a:ext>
            </a:extLst>
          </p:cNvPr>
          <p:cNvSpPr txBox="1"/>
          <p:nvPr/>
        </p:nvSpPr>
        <p:spPr>
          <a:xfrm>
            <a:off x="152217" y="3115291"/>
            <a:ext cx="868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1.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1051EC-C15E-415B-86AC-DB359ED018DE}"/>
              </a:ext>
            </a:extLst>
          </p:cNvPr>
          <p:cNvSpPr txBox="1"/>
          <p:nvPr/>
        </p:nvSpPr>
        <p:spPr>
          <a:xfrm>
            <a:off x="1093541" y="3115291"/>
            <a:ext cx="971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2. Export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D5E931-4AA4-4F53-8F17-41183D2CE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9140" y="1575887"/>
            <a:ext cx="1429965" cy="14134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F3B5F89-985F-4D4C-B932-8FD9E264A4BE}"/>
              </a:ext>
            </a:extLst>
          </p:cNvPr>
          <p:cNvSpPr txBox="1"/>
          <p:nvPr/>
        </p:nvSpPr>
        <p:spPr>
          <a:xfrm>
            <a:off x="2763644" y="3119209"/>
            <a:ext cx="18875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3. Create Animated GIF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6640F7-19A6-4801-97AE-A8B42DF2E75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5154"/>
          <a:stretch/>
        </p:blipFill>
        <p:spPr>
          <a:xfrm>
            <a:off x="4415674" y="1575887"/>
            <a:ext cx="1918768" cy="141343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56B9452-0FC6-48B3-85E9-A756792B6930}"/>
              </a:ext>
            </a:extLst>
          </p:cNvPr>
          <p:cNvSpPr txBox="1"/>
          <p:nvPr/>
        </p:nvSpPr>
        <p:spPr>
          <a:xfrm>
            <a:off x="4415673" y="3115291"/>
            <a:ext cx="19187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4. Set Quality </a:t>
            </a:r>
            <a:r>
              <a:rPr lang="en-US" sz="1200" dirty="0"/>
              <a:t>to</a:t>
            </a:r>
            <a:r>
              <a:rPr lang="en-US" sz="1200" b="1" dirty="0"/>
              <a:t> Medium </a:t>
            </a:r>
            <a:r>
              <a:rPr lang="en-US" sz="1200" dirty="0"/>
              <a:t>and</a:t>
            </a:r>
            <a:r>
              <a:rPr lang="en-US" sz="1200" b="1" dirty="0"/>
              <a:t> Seconds </a:t>
            </a:r>
            <a:r>
              <a:rPr lang="en-US" sz="1200" dirty="0"/>
              <a:t>to</a:t>
            </a:r>
            <a:r>
              <a:rPr lang="en-US" sz="1200" b="1" dirty="0"/>
              <a:t> ~4-5</a:t>
            </a:r>
          </a:p>
          <a:p>
            <a:endParaRPr lang="en-US" sz="1200" b="1" dirty="0"/>
          </a:p>
          <a:p>
            <a:r>
              <a:rPr lang="en-US" sz="1200" b="1" dirty="0"/>
              <a:t>5. Create GIF</a:t>
            </a:r>
            <a:r>
              <a:rPr lang="en-US" sz="1200" dirty="0"/>
              <a:t> and save the file to your computer</a:t>
            </a:r>
          </a:p>
          <a:p>
            <a:endParaRPr lang="en-US" sz="1200" dirty="0"/>
          </a:p>
          <a:p>
            <a:r>
              <a:rPr lang="en-US" sz="1200" b="1" dirty="0"/>
              <a:t>6. Share on Twitter!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5C1BF4-A35E-51B1-4EFD-03DD593C3559}"/>
              </a:ext>
            </a:extLst>
          </p:cNvPr>
          <p:cNvSpPr/>
          <p:nvPr/>
        </p:nvSpPr>
        <p:spPr>
          <a:xfrm>
            <a:off x="152217" y="1694605"/>
            <a:ext cx="340872" cy="218457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EFA6B7-C4BF-77D3-7957-F625F509DC19}"/>
              </a:ext>
            </a:extLst>
          </p:cNvPr>
          <p:cNvSpPr/>
          <p:nvPr/>
        </p:nvSpPr>
        <p:spPr>
          <a:xfrm>
            <a:off x="1140997" y="2647821"/>
            <a:ext cx="722132" cy="18848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E251CA-FF82-F5CD-1C98-966CDCDB8D6E}"/>
              </a:ext>
            </a:extLst>
          </p:cNvPr>
          <p:cNvSpPr/>
          <p:nvPr/>
        </p:nvSpPr>
        <p:spPr>
          <a:xfrm>
            <a:off x="3303724" y="2219795"/>
            <a:ext cx="918744" cy="167632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15AD3E-4F27-2C80-FDA7-8AAD9D00D515}"/>
              </a:ext>
            </a:extLst>
          </p:cNvPr>
          <p:cNvSpPr/>
          <p:nvPr/>
        </p:nvSpPr>
        <p:spPr>
          <a:xfrm>
            <a:off x="4500220" y="2047257"/>
            <a:ext cx="1834221" cy="240302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DA4DCF-C1BD-98C9-F72C-03DB379F4939}"/>
              </a:ext>
            </a:extLst>
          </p:cNvPr>
          <p:cNvSpPr/>
          <p:nvPr/>
        </p:nvSpPr>
        <p:spPr>
          <a:xfrm>
            <a:off x="5375056" y="2281320"/>
            <a:ext cx="392217" cy="16941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5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5313</TotalTime>
  <Words>141</Words>
  <Application>Microsoft Office PowerPoint</Application>
  <PresentationFormat>Custom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Segoe UI Black</vt:lpstr>
      <vt:lpstr>Segoe UI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All done? Delete this slide and save as an animated GIF: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Morrison, Mike</dc:creator>
  <cp:lastModifiedBy>Becky Carter</cp:lastModifiedBy>
  <cp:revision>73</cp:revision>
  <dcterms:created xsi:type="dcterms:W3CDTF">2020-03-14T15:01:09Z</dcterms:created>
  <dcterms:modified xsi:type="dcterms:W3CDTF">2023-02-20T14:28:47Z</dcterms:modified>
</cp:coreProperties>
</file>